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3" r:id="rId2"/>
    <p:sldId id="333" r:id="rId3"/>
    <p:sldId id="327" r:id="rId4"/>
    <p:sldId id="329" r:id="rId5"/>
    <p:sldId id="325" r:id="rId6"/>
    <p:sldId id="326" r:id="rId7"/>
    <p:sldId id="331" r:id="rId8"/>
    <p:sldId id="328" r:id="rId9"/>
    <p:sldId id="330" r:id="rId10"/>
    <p:sldId id="332" r:id="rId11"/>
    <p:sldId id="334" r:id="rId12"/>
    <p:sldId id="336" r:id="rId13"/>
    <p:sldId id="335" r:id="rId14"/>
    <p:sldId id="338" r:id="rId15"/>
    <p:sldId id="324" r:id="rId16"/>
    <p:sldId id="339" r:id="rId17"/>
    <p:sldId id="340" r:id="rId18"/>
    <p:sldId id="34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693"/>
    <a:srgbClr val="FF0000"/>
    <a:srgbClr val="87A7D0"/>
    <a:srgbClr val="192A2C"/>
    <a:srgbClr val="E76D00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3.tiff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4139038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4680582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5222126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5755587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6297131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6838675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7380219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7921763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3419865" y="605575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85CD853-C55C-D049-9FC6-D4278E0E71C8}"/>
              </a:ext>
            </a:extLst>
          </p:cNvPr>
          <p:cNvSpPr/>
          <p:nvPr/>
        </p:nvSpPr>
        <p:spPr>
          <a:xfrm>
            <a:off x="49147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142F002-2956-6144-A809-4AAF4B96C588}"/>
              </a:ext>
            </a:extLst>
          </p:cNvPr>
          <p:cNvSpPr/>
          <p:nvPr/>
        </p:nvSpPr>
        <p:spPr>
          <a:xfrm>
            <a:off x="1033017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4A72E9-6752-354F-BE12-5F76886C54FA}"/>
              </a:ext>
            </a:extLst>
          </p:cNvPr>
          <p:cNvSpPr/>
          <p:nvPr/>
        </p:nvSpPr>
        <p:spPr>
          <a:xfrm>
            <a:off x="1574561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14E47C1-9339-6E4C-AE40-E5518796B1F5}"/>
              </a:ext>
            </a:extLst>
          </p:cNvPr>
          <p:cNvSpPr/>
          <p:nvPr/>
        </p:nvSpPr>
        <p:spPr>
          <a:xfrm>
            <a:off x="2108022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B70428-DF46-8A4F-A625-778B65FE7664}"/>
              </a:ext>
            </a:extLst>
          </p:cNvPr>
          <p:cNvSpPr/>
          <p:nvPr/>
        </p:nvSpPr>
        <p:spPr>
          <a:xfrm>
            <a:off x="2649566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5C76DB-432D-934E-93D0-E2E118D7B534}"/>
              </a:ext>
            </a:extLst>
          </p:cNvPr>
          <p:cNvSpPr/>
          <p:nvPr/>
        </p:nvSpPr>
        <p:spPr>
          <a:xfrm>
            <a:off x="3191110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0E5763-4F79-4345-B79B-ED99CC7EA5DD}"/>
              </a:ext>
            </a:extLst>
          </p:cNvPr>
          <p:cNvSpPr/>
          <p:nvPr/>
        </p:nvSpPr>
        <p:spPr>
          <a:xfrm>
            <a:off x="3732654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94194-EF74-1A44-B5EE-D897D8FAC294}"/>
              </a:ext>
            </a:extLst>
          </p:cNvPr>
          <p:cNvSpPr/>
          <p:nvPr/>
        </p:nvSpPr>
        <p:spPr>
          <a:xfrm>
            <a:off x="4274198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25BF37-3428-2D4C-8C0A-93F5AA95831C}"/>
              </a:ext>
            </a:extLst>
          </p:cNvPr>
          <p:cNvSpPr/>
          <p:nvPr/>
        </p:nvSpPr>
        <p:spPr>
          <a:xfrm>
            <a:off x="4807659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F5F57DF-C158-EF4F-A0B8-652D9BDA8E64}"/>
              </a:ext>
            </a:extLst>
          </p:cNvPr>
          <p:cNvSpPr/>
          <p:nvPr/>
        </p:nvSpPr>
        <p:spPr>
          <a:xfrm>
            <a:off x="534920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2C274E1-1DED-3B4E-AC3E-FB1DBFAB4CE1}"/>
              </a:ext>
            </a:extLst>
          </p:cNvPr>
          <p:cNvSpPr/>
          <p:nvPr/>
        </p:nvSpPr>
        <p:spPr>
          <a:xfrm>
            <a:off x="2131460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6CFD13-30A5-3B46-96A2-187725495974}"/>
              </a:ext>
            </a:extLst>
          </p:cNvPr>
          <p:cNvSpPr/>
          <p:nvPr/>
        </p:nvSpPr>
        <p:spPr>
          <a:xfrm>
            <a:off x="2673004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0241308-79FB-694D-886A-04669B774695}"/>
              </a:ext>
            </a:extLst>
          </p:cNvPr>
          <p:cNvSpPr/>
          <p:nvPr/>
        </p:nvSpPr>
        <p:spPr>
          <a:xfrm>
            <a:off x="3214548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57A1DE-8461-1E4B-A8B3-78489CA0F48A}"/>
              </a:ext>
            </a:extLst>
          </p:cNvPr>
          <p:cNvSpPr txBox="1"/>
          <p:nvPr/>
        </p:nvSpPr>
        <p:spPr>
          <a:xfrm>
            <a:off x="-137757" y="447946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5B09D1-5E0C-7D44-BDAC-8A4E84ACA465}"/>
              </a:ext>
            </a:extLst>
          </p:cNvPr>
          <p:cNvSpPr txBox="1"/>
          <p:nvPr/>
        </p:nvSpPr>
        <p:spPr>
          <a:xfrm>
            <a:off x="1502230" y="505712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5A58E0-286D-E24D-AFBB-F6DBE261571B}"/>
              </a:ext>
            </a:extLst>
          </p:cNvPr>
          <p:cNvCxnSpPr>
            <a:cxnSpLocks/>
          </p:cNvCxnSpPr>
          <p:nvPr/>
        </p:nvCxnSpPr>
        <p:spPr>
          <a:xfrm>
            <a:off x="3984896" y="5349510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6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F33A2-5D27-4C49-942C-F7A56C62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9" y="1086134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C51D4-C0D4-264D-B78D-2D5E86F8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" t="2909" r="5441" b="3747"/>
          <a:stretch/>
        </p:blipFill>
        <p:spPr>
          <a:xfrm>
            <a:off x="5527343" y="1097955"/>
            <a:ext cx="2756849" cy="30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0F62A-D44A-5B4E-8628-7DFDABE9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4" t="34154" r="2934" b="11518"/>
          <a:stretch/>
        </p:blipFill>
        <p:spPr>
          <a:xfrm>
            <a:off x="7225258" y="2121025"/>
            <a:ext cx="3372787" cy="3342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90C65-4ADA-9A4F-8538-6321A58C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03" r="67547" b="15700"/>
          <a:stretch/>
        </p:blipFill>
        <p:spPr>
          <a:xfrm>
            <a:off x="3541392" y="2383511"/>
            <a:ext cx="2485869" cy="2473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AAA4-A300-9643-BF75-8C320B75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" t="453" r="72865" b="70321"/>
          <a:stretch/>
        </p:blipFill>
        <p:spPr>
          <a:xfrm>
            <a:off x="719527" y="2608289"/>
            <a:ext cx="1933731" cy="179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A4291-E39A-4342-A4A3-588E7E138011}"/>
              </a:ext>
            </a:extLst>
          </p:cNvPr>
          <p:cNvSpPr txBox="1"/>
          <p:nvPr/>
        </p:nvSpPr>
        <p:spPr>
          <a:xfrm>
            <a:off x="1327933" y="440667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BEFEA-22EB-5446-BEE2-D3622A646778}"/>
              </a:ext>
            </a:extLst>
          </p:cNvPr>
          <p:cNvSpPr txBox="1"/>
          <p:nvPr/>
        </p:nvSpPr>
        <p:spPr>
          <a:xfrm>
            <a:off x="3541392" y="184370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6C761-0A1E-5448-A489-293C450B42FA}"/>
              </a:ext>
            </a:extLst>
          </p:cNvPr>
          <p:cNvSpPr txBox="1"/>
          <p:nvPr/>
        </p:nvSpPr>
        <p:spPr>
          <a:xfrm>
            <a:off x="4142359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F705B-4E02-7943-952D-03842ABB95A6}"/>
              </a:ext>
            </a:extLst>
          </p:cNvPr>
          <p:cNvSpPr txBox="1"/>
          <p:nvPr/>
        </p:nvSpPr>
        <p:spPr>
          <a:xfrm>
            <a:off x="4726351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5D37E-E3D0-7E46-8A4D-408F3A9867BD}"/>
              </a:ext>
            </a:extLst>
          </p:cNvPr>
          <p:cNvSpPr txBox="1"/>
          <p:nvPr/>
        </p:nvSpPr>
        <p:spPr>
          <a:xfrm>
            <a:off x="5348923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AB29-AF58-FE45-BCE2-2285DBA34462}"/>
              </a:ext>
            </a:extLst>
          </p:cNvPr>
          <p:cNvSpPr txBox="1"/>
          <p:nvPr/>
        </p:nvSpPr>
        <p:spPr>
          <a:xfrm>
            <a:off x="7355724" y="153624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1E456-8411-B44B-B0DC-6B62B9D09FEB}"/>
              </a:ext>
            </a:extLst>
          </p:cNvPr>
          <p:cNvSpPr txBox="1"/>
          <p:nvPr/>
        </p:nvSpPr>
        <p:spPr>
          <a:xfrm>
            <a:off x="8175371" y="153624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26324-FD9A-1D41-8B34-90F3FE2EE285}"/>
              </a:ext>
            </a:extLst>
          </p:cNvPr>
          <p:cNvSpPr txBox="1"/>
          <p:nvPr/>
        </p:nvSpPr>
        <p:spPr>
          <a:xfrm>
            <a:off x="8960775" y="153624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CAA36-8C8A-F645-AFFD-8116F467E794}"/>
              </a:ext>
            </a:extLst>
          </p:cNvPr>
          <p:cNvSpPr txBox="1"/>
          <p:nvPr/>
        </p:nvSpPr>
        <p:spPr>
          <a:xfrm>
            <a:off x="9814666" y="153624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4E746-6CFD-DE42-913A-243BCBD7EB12}"/>
              </a:ext>
            </a:extLst>
          </p:cNvPr>
          <p:cNvSpPr txBox="1"/>
          <p:nvPr/>
        </p:nvSpPr>
        <p:spPr>
          <a:xfrm>
            <a:off x="2785896" y="33915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C1C84-D853-3A4C-B91F-9C8CF78041A9}"/>
              </a:ext>
            </a:extLst>
          </p:cNvPr>
          <p:cNvSpPr txBox="1"/>
          <p:nvPr/>
        </p:nvSpPr>
        <p:spPr>
          <a:xfrm>
            <a:off x="6096000" y="333136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B56DAC-68C0-894B-9A55-FD6001D2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55" y="487510"/>
            <a:ext cx="2955130" cy="1785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7BC6B-3839-F54B-92E1-37D060E6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7510"/>
            <a:ext cx="2673766" cy="177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C62F6-D534-EF4C-9B60-E035F380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014" y="487510"/>
            <a:ext cx="3171436" cy="177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BBA99-6CA1-A44B-8793-EE1EE816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5" y="487510"/>
            <a:ext cx="2673765" cy="177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4A926-7997-EF43-8BC4-1A58D797F1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1881"/>
          <a:stretch/>
        </p:blipFill>
        <p:spPr>
          <a:xfrm>
            <a:off x="157484" y="2434788"/>
            <a:ext cx="3007121" cy="168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44212-F291-D94E-89D8-2C95A44A0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1292" y="2404808"/>
            <a:ext cx="3007121" cy="168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7CE1-AC56-AB41-9316-1006B1AE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007" y="2404808"/>
            <a:ext cx="2444499" cy="1683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0B912-B30F-E248-AF31-3D8704C4B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9863" y="2418311"/>
            <a:ext cx="2673765" cy="16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9F16D4-3646-6C4B-A6FF-2C65ADA57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6100" r="9734" b="14789"/>
          <a:stretch>
            <a:fillRect/>
          </a:stretch>
        </p:blipFill>
        <p:spPr>
          <a:xfrm>
            <a:off x="815326" y="3688514"/>
            <a:ext cx="4288144" cy="2399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C566D-BE2F-9B43-9418-C9E750995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4374" r="9480" b="13390"/>
          <a:stretch>
            <a:fillRect/>
          </a:stretch>
        </p:blipFill>
        <p:spPr>
          <a:xfrm>
            <a:off x="779486" y="455336"/>
            <a:ext cx="4347149" cy="26339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7423FF-E6AE-9049-8506-43FEDDD29689}"/>
              </a:ext>
            </a:extLst>
          </p:cNvPr>
          <p:cNvSpPr txBox="1"/>
          <p:nvPr/>
        </p:nvSpPr>
        <p:spPr>
          <a:xfrm>
            <a:off x="2667444" y="303967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08E7D-DB6E-954B-8A41-F4CCF90D0EC7}"/>
              </a:ext>
            </a:extLst>
          </p:cNvPr>
          <p:cNvSpPr txBox="1"/>
          <p:nvPr/>
        </p:nvSpPr>
        <p:spPr>
          <a:xfrm>
            <a:off x="2774873" y="608774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160906-FBF0-3842-B838-C11658686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6100" r="9734" b="14789"/>
          <a:stretch>
            <a:fillRect/>
          </a:stretch>
        </p:blipFill>
        <p:spPr>
          <a:xfrm>
            <a:off x="815326" y="3688514"/>
            <a:ext cx="4288144" cy="23992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099B61-CD05-5140-8292-C748CAFEE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4374" r="9480" b="13390"/>
          <a:stretch>
            <a:fillRect/>
          </a:stretch>
        </p:blipFill>
        <p:spPr>
          <a:xfrm>
            <a:off x="779486" y="455336"/>
            <a:ext cx="4347149" cy="26339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DF9BE48-47A6-774F-B834-D2821C48A705}"/>
              </a:ext>
            </a:extLst>
          </p:cNvPr>
          <p:cNvSpPr txBox="1"/>
          <p:nvPr/>
        </p:nvSpPr>
        <p:spPr>
          <a:xfrm>
            <a:off x="2667444" y="303967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5A0559-B5EB-0844-B717-9BDAD018EBA3}"/>
              </a:ext>
            </a:extLst>
          </p:cNvPr>
          <p:cNvSpPr txBox="1"/>
          <p:nvPr/>
        </p:nvSpPr>
        <p:spPr>
          <a:xfrm>
            <a:off x="2774873" y="608774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88016AD-B81B-F24E-BF06-08E8EC3F35DD}"/>
              </a:ext>
            </a:extLst>
          </p:cNvPr>
          <p:cNvSpPr/>
          <p:nvPr/>
        </p:nvSpPr>
        <p:spPr>
          <a:xfrm>
            <a:off x="5520293" y="165007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CFE6A5-98A0-CE48-9B6D-40DA2165218D}"/>
              </a:ext>
            </a:extLst>
          </p:cNvPr>
          <p:cNvSpPr txBox="1"/>
          <p:nvPr/>
        </p:nvSpPr>
        <p:spPr>
          <a:xfrm>
            <a:off x="5683420" y="1065299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C8747C5-3ECA-8441-B3C1-A1FE04F17984}"/>
              </a:ext>
            </a:extLst>
          </p:cNvPr>
          <p:cNvSpPr/>
          <p:nvPr/>
        </p:nvSpPr>
        <p:spPr>
          <a:xfrm>
            <a:off x="5415363" y="4683378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A3CC12-AE4D-2E4B-8E5B-A9830E3C5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7" t="5104" r="9690" b="13502"/>
          <a:stretch/>
        </p:blipFill>
        <p:spPr>
          <a:xfrm>
            <a:off x="7215329" y="3643644"/>
            <a:ext cx="3981240" cy="24626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106FA3-E5BF-214D-A4C5-97A35CCCA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9" t="4365" r="9439" b="13251"/>
          <a:stretch/>
        </p:blipFill>
        <p:spPr>
          <a:xfrm>
            <a:off x="7239164" y="476816"/>
            <a:ext cx="3957405" cy="26125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271F8-0EB7-8647-9555-332DB57E53BF}"/>
              </a:ext>
            </a:extLst>
          </p:cNvPr>
          <p:cNvSpPr txBox="1"/>
          <p:nvPr/>
        </p:nvSpPr>
        <p:spPr>
          <a:xfrm>
            <a:off x="9071692" y="30740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DC00C-9991-7742-AC43-3B0003EC98DA}"/>
              </a:ext>
            </a:extLst>
          </p:cNvPr>
          <p:cNvSpPr txBox="1"/>
          <p:nvPr/>
        </p:nvSpPr>
        <p:spPr>
          <a:xfrm>
            <a:off x="9058668" y="607586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3C68F83-35D5-C64F-9541-C8653884D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38" y="-145429"/>
            <a:ext cx="539520" cy="19284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F8C365E-9AE6-3847-B510-74BFF6E569C8}"/>
              </a:ext>
            </a:extLst>
          </p:cNvPr>
          <p:cNvSpPr txBox="1"/>
          <p:nvPr/>
        </p:nvSpPr>
        <p:spPr>
          <a:xfrm>
            <a:off x="5636808" y="4025400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F0E8B81-1603-B24C-956F-1A26A0A73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226" y="2966837"/>
            <a:ext cx="496950" cy="17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011EC-718A-144F-982C-56BE953D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0" t="5413" r="9878" b="14895"/>
          <a:stretch/>
        </p:blipFill>
        <p:spPr>
          <a:xfrm>
            <a:off x="254831" y="3473870"/>
            <a:ext cx="4347149" cy="2399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F16D4-3646-6C4B-A6FF-2C65ADA57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6100" r="9734" b="14789"/>
          <a:stretch>
            <a:fillRect/>
          </a:stretch>
        </p:blipFill>
        <p:spPr>
          <a:xfrm>
            <a:off x="6721451" y="3473870"/>
            <a:ext cx="4288144" cy="2399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C566D-BE2F-9B43-9418-C9E75099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0" t="4374" r="9480" b="13390"/>
          <a:stretch>
            <a:fillRect/>
          </a:stretch>
        </p:blipFill>
        <p:spPr>
          <a:xfrm>
            <a:off x="6685611" y="240692"/>
            <a:ext cx="4347149" cy="263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7A8824-5840-AF48-8C7D-20886C69D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14" t="4799" r="9257" b="12857"/>
          <a:stretch/>
        </p:blipFill>
        <p:spPr>
          <a:xfrm>
            <a:off x="254832" y="227721"/>
            <a:ext cx="4347149" cy="2654951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8BFE4EE-3F72-F94E-A535-1F7783D445BD}"/>
              </a:ext>
            </a:extLst>
          </p:cNvPr>
          <p:cNvSpPr/>
          <p:nvPr/>
        </p:nvSpPr>
        <p:spPr>
          <a:xfrm>
            <a:off x="5009440" y="1435430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549E0-2D7F-8142-A7F1-1A366D59F95C}"/>
              </a:ext>
            </a:extLst>
          </p:cNvPr>
          <p:cNvSpPr txBox="1"/>
          <p:nvPr/>
        </p:nvSpPr>
        <p:spPr>
          <a:xfrm>
            <a:off x="4904510" y="985411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0BD3FB-06D6-DD49-B2E6-F2B81B12E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196" y="805533"/>
            <a:ext cx="850012" cy="74966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813D3-FC52-834F-BF1B-0AFB663BBE55}"/>
              </a:ext>
            </a:extLst>
          </p:cNvPr>
          <p:cNvSpPr/>
          <p:nvPr/>
        </p:nvSpPr>
        <p:spPr>
          <a:xfrm>
            <a:off x="5009720" y="446873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DDCEF-4EFD-8042-B853-835B0A6E6BBF}"/>
              </a:ext>
            </a:extLst>
          </p:cNvPr>
          <p:cNvSpPr txBox="1"/>
          <p:nvPr/>
        </p:nvSpPr>
        <p:spPr>
          <a:xfrm>
            <a:off x="4904790" y="4018715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D360F9-555F-9449-90B2-297474975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476" y="3838837"/>
            <a:ext cx="850012" cy="749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2D03E-CDF5-C34E-9F09-84FD3699E719}"/>
              </a:ext>
            </a:extLst>
          </p:cNvPr>
          <p:cNvSpPr txBox="1"/>
          <p:nvPr/>
        </p:nvSpPr>
        <p:spPr>
          <a:xfrm>
            <a:off x="2069946" y="28250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767D94-8922-AC4F-AEDF-C6700B0DA804}"/>
              </a:ext>
            </a:extLst>
          </p:cNvPr>
          <p:cNvSpPr txBox="1"/>
          <p:nvPr/>
        </p:nvSpPr>
        <p:spPr>
          <a:xfrm>
            <a:off x="2135821" y="585174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423FF-E6AE-9049-8506-43FEDDD29689}"/>
              </a:ext>
            </a:extLst>
          </p:cNvPr>
          <p:cNvSpPr txBox="1"/>
          <p:nvPr/>
        </p:nvSpPr>
        <p:spPr>
          <a:xfrm>
            <a:off x="8573569" y="28250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08E7D-DB6E-954B-8A41-F4CCF90D0EC7}"/>
              </a:ext>
            </a:extLst>
          </p:cNvPr>
          <p:cNvSpPr txBox="1"/>
          <p:nvPr/>
        </p:nvSpPr>
        <p:spPr>
          <a:xfrm>
            <a:off x="8680998" y="587309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80E413-A209-AD43-ADF1-F5B37081F427}"/>
              </a:ext>
            </a:extLst>
          </p:cNvPr>
          <p:cNvSpPr/>
          <p:nvPr/>
        </p:nvSpPr>
        <p:spPr>
          <a:xfrm>
            <a:off x="11426418" y="1435430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C62A0-5337-894A-9A9C-5358B6053466}"/>
              </a:ext>
            </a:extLst>
          </p:cNvPr>
          <p:cNvSpPr txBox="1"/>
          <p:nvPr/>
        </p:nvSpPr>
        <p:spPr>
          <a:xfrm>
            <a:off x="11589545" y="850655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76FAF34-B78B-794E-9953-8A67588BB551}"/>
              </a:ext>
            </a:extLst>
          </p:cNvPr>
          <p:cNvSpPr/>
          <p:nvPr/>
        </p:nvSpPr>
        <p:spPr>
          <a:xfrm>
            <a:off x="11321488" y="446873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40038D-1611-2C46-81E7-9F7A4468E9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77" t="5104" r="9690" b="13502"/>
          <a:stretch/>
        </p:blipFill>
        <p:spPr>
          <a:xfrm>
            <a:off x="13121454" y="3429000"/>
            <a:ext cx="3981240" cy="24626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980E93-5572-C045-8F6B-918665F3FB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9" t="4365" r="9439" b="13251"/>
          <a:stretch/>
        </p:blipFill>
        <p:spPr>
          <a:xfrm>
            <a:off x="13145289" y="262172"/>
            <a:ext cx="3957405" cy="26125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1354A7-0E4D-674A-AF7C-660E2DE57E5A}"/>
              </a:ext>
            </a:extLst>
          </p:cNvPr>
          <p:cNvSpPr txBox="1"/>
          <p:nvPr/>
        </p:nvSpPr>
        <p:spPr>
          <a:xfrm>
            <a:off x="15140711" y="28436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4C63BF-43A6-F343-A9C0-A9989969EDA9}"/>
              </a:ext>
            </a:extLst>
          </p:cNvPr>
          <p:cNvSpPr txBox="1"/>
          <p:nvPr/>
        </p:nvSpPr>
        <p:spPr>
          <a:xfrm>
            <a:off x="15248140" y="589167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465CA21-83B3-2946-96DA-2C2F0E777106}"/>
              </a:ext>
            </a:extLst>
          </p:cNvPr>
          <p:cNvSpPr/>
          <p:nvPr/>
        </p:nvSpPr>
        <p:spPr>
          <a:xfrm>
            <a:off x="17327545" y="1435430"/>
            <a:ext cx="63067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09DA3B9-BD0E-5843-BA7F-56D78B16193E}"/>
              </a:ext>
            </a:extLst>
          </p:cNvPr>
          <p:cNvSpPr/>
          <p:nvPr/>
        </p:nvSpPr>
        <p:spPr>
          <a:xfrm>
            <a:off x="17328961" y="4320551"/>
            <a:ext cx="629255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E4392-A382-F043-8CD4-77EC45D08873}"/>
              </a:ext>
            </a:extLst>
          </p:cNvPr>
          <p:cNvSpPr txBox="1"/>
          <p:nvPr/>
        </p:nvSpPr>
        <p:spPr>
          <a:xfrm>
            <a:off x="17986606" y="1420667"/>
            <a:ext cx="1965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mean(</a:t>
            </a:r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B9E340-28F9-7C40-94F2-A49DC3EBFF47}"/>
              </a:ext>
            </a:extLst>
          </p:cNvPr>
          <p:cNvSpPr txBox="1"/>
          <p:nvPr/>
        </p:nvSpPr>
        <p:spPr>
          <a:xfrm>
            <a:off x="18046566" y="4290205"/>
            <a:ext cx="184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mean(</a:t>
            </a:r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D9BDE-FDAC-A043-8274-7A48DC922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0963" y="449705"/>
            <a:ext cx="312975" cy="11187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095577E-EAA7-6548-87E4-61F72A990620}"/>
              </a:ext>
            </a:extLst>
          </p:cNvPr>
          <p:cNvSpPr txBox="1"/>
          <p:nvPr/>
        </p:nvSpPr>
        <p:spPr>
          <a:xfrm>
            <a:off x="11542933" y="3810756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721D53-63D6-BE45-BB8C-982EE084B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4351" y="3409806"/>
            <a:ext cx="312975" cy="11187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5E1928-1B1B-C940-8604-33EC914EB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5" y="-1733"/>
            <a:ext cx="4305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9069403" y="5685220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6549780" y="73436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6549780" y="115669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6549780" y="115669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343427" y="5208167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9677358" y="48290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9694435" y="19262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9677358" y="33978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9694435" y="495670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6549780" y="115669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6566857" y="306462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6566857" y="73436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6566857" y="217766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6566857" y="306462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6549780" y="73436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6549780" y="217766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6549780" y="364933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6549780" y="491313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10163201" y="46260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10123704" y="186232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10106627" y="335595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10106626" y="49029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871AC1-C79F-5F43-B997-50E2A8406B3C}"/>
              </a:ext>
            </a:extLst>
          </p:cNvPr>
          <p:cNvSpPr txBox="1"/>
          <p:nvPr/>
        </p:nvSpPr>
        <p:spPr>
          <a:xfrm>
            <a:off x="9069403" y="43537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7C53D3-2DBC-D143-9750-44CE635F57EC}"/>
              </a:ext>
            </a:extLst>
          </p:cNvPr>
          <p:cNvSpPr txBox="1"/>
          <p:nvPr/>
        </p:nvSpPr>
        <p:spPr>
          <a:xfrm>
            <a:off x="9069403" y="18789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C054FAB-9E1F-F24C-8280-236A9335BEF6}"/>
              </a:ext>
            </a:extLst>
          </p:cNvPr>
          <p:cNvSpPr txBox="1"/>
          <p:nvPr/>
        </p:nvSpPr>
        <p:spPr>
          <a:xfrm>
            <a:off x="9069403" y="333701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982166-37BC-174B-A0D2-63AE3B048D45}"/>
              </a:ext>
            </a:extLst>
          </p:cNvPr>
          <p:cNvSpPr txBox="1"/>
          <p:nvPr/>
        </p:nvSpPr>
        <p:spPr>
          <a:xfrm>
            <a:off x="9069403" y="490854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81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6AA61-16CC-8A4A-BD3F-46D279AD0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6" t="12986" r="18982" b="34802"/>
          <a:stretch/>
        </p:blipFill>
        <p:spPr>
          <a:xfrm>
            <a:off x="6096001" y="3925606"/>
            <a:ext cx="5446426" cy="2152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A5358-7FAA-4E45-8483-14FA06E8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25606"/>
            <a:ext cx="5592935" cy="2148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450FE-2912-6844-84E9-1AF54BDA4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5" t="10739" r="25742" b="28840"/>
          <a:stretch/>
        </p:blipFill>
        <p:spPr>
          <a:xfrm>
            <a:off x="4457487" y="568891"/>
            <a:ext cx="2567904" cy="2578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11811-5A71-DD48-BFA8-820A8B78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319" y="533926"/>
            <a:ext cx="2587653" cy="26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A988C-D362-D140-9F7A-8C76611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6" b="49390"/>
          <a:stretch/>
        </p:blipFill>
        <p:spPr>
          <a:xfrm>
            <a:off x="3477717" y="437733"/>
            <a:ext cx="2325558" cy="2590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F6AC2-44C7-814F-BE85-97D4AD3FA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03" b="49390"/>
          <a:stretch/>
        </p:blipFill>
        <p:spPr>
          <a:xfrm>
            <a:off x="874843" y="437734"/>
            <a:ext cx="2527924" cy="259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B26BF-9A70-1B47-B281-4B9D011CF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06" r="66603"/>
          <a:stretch/>
        </p:blipFill>
        <p:spPr>
          <a:xfrm>
            <a:off x="5930691" y="561400"/>
            <a:ext cx="2527924" cy="2466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63AAB-A120-A147-8C72-F6FD26C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36" y="3235900"/>
            <a:ext cx="5410045" cy="306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DD53F-9880-F54C-BC4C-EE020894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53" y="3235900"/>
            <a:ext cx="6781800" cy="3060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5A636B-6DE8-524C-85C1-73839059605F}"/>
              </a:ext>
            </a:extLst>
          </p:cNvPr>
          <p:cNvSpPr/>
          <p:nvPr/>
        </p:nvSpPr>
        <p:spPr>
          <a:xfrm>
            <a:off x="3558592" y="4437090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EF6220AC-3D72-ED45-82F6-9FC22721368D}"/>
              </a:ext>
            </a:extLst>
          </p:cNvPr>
          <p:cNvSpPr/>
          <p:nvPr/>
        </p:nvSpPr>
        <p:spPr>
          <a:xfrm>
            <a:off x="3725161" y="4540654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9D30B-27F1-3748-A372-8AED89786025}"/>
              </a:ext>
            </a:extLst>
          </p:cNvPr>
          <p:cNvSpPr/>
          <p:nvPr/>
        </p:nvSpPr>
        <p:spPr>
          <a:xfrm>
            <a:off x="10516527" y="3429278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B08F853C-53B7-6341-A114-36DA4D25EF92}"/>
              </a:ext>
            </a:extLst>
          </p:cNvPr>
          <p:cNvSpPr/>
          <p:nvPr/>
        </p:nvSpPr>
        <p:spPr>
          <a:xfrm>
            <a:off x="10683096" y="3532842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3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5A636B-6DE8-524C-85C1-73839059605F}"/>
              </a:ext>
            </a:extLst>
          </p:cNvPr>
          <p:cNvSpPr/>
          <p:nvPr/>
        </p:nvSpPr>
        <p:spPr>
          <a:xfrm>
            <a:off x="1400008" y="824460"/>
            <a:ext cx="938454" cy="838692"/>
          </a:xfrm>
          <a:prstGeom prst="rect">
            <a:avLst/>
          </a:prstGeom>
          <a:solidFill>
            <a:srgbClr val="DFD6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EF6220AC-3D72-ED45-82F6-9FC22721368D}"/>
              </a:ext>
            </a:extLst>
          </p:cNvPr>
          <p:cNvSpPr/>
          <p:nvPr/>
        </p:nvSpPr>
        <p:spPr>
          <a:xfrm>
            <a:off x="1566577" y="928024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D0B0D-BB05-3E4E-8953-329E8F75DA9F}"/>
              </a:ext>
            </a:extLst>
          </p:cNvPr>
          <p:cNvSpPr/>
          <p:nvPr/>
        </p:nvSpPr>
        <p:spPr>
          <a:xfrm>
            <a:off x="3490898" y="833262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ctagon 13">
            <a:extLst>
              <a:ext uri="{FF2B5EF4-FFF2-40B4-BE49-F238E27FC236}">
                <a16:creationId xmlns:a16="http://schemas.microsoft.com/office/drawing/2014/main" id="{4654BBFD-F7D1-C244-BA65-2D0D6B9EC774}"/>
              </a:ext>
            </a:extLst>
          </p:cNvPr>
          <p:cNvSpPr/>
          <p:nvPr/>
        </p:nvSpPr>
        <p:spPr>
          <a:xfrm>
            <a:off x="3672457" y="951816"/>
            <a:ext cx="604062" cy="627365"/>
          </a:xfrm>
          <a:prstGeom prst="octagon">
            <a:avLst/>
          </a:prstGeom>
          <a:solidFill>
            <a:srgbClr val="DFD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2A602C-C2D9-DF4A-9D20-ADC934AB19BA}"/>
              </a:ext>
            </a:extLst>
          </p:cNvPr>
          <p:cNvSpPr/>
          <p:nvPr/>
        </p:nvSpPr>
        <p:spPr>
          <a:xfrm>
            <a:off x="5506838" y="824460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2823D5F6-DCFA-4B4E-845D-5E180626C969}"/>
              </a:ext>
            </a:extLst>
          </p:cNvPr>
          <p:cNvSpPr/>
          <p:nvPr/>
        </p:nvSpPr>
        <p:spPr>
          <a:xfrm>
            <a:off x="5673407" y="928024"/>
            <a:ext cx="604062" cy="627365"/>
          </a:xfrm>
          <a:prstGeom prst="octagon">
            <a:avLst/>
          </a:prstGeom>
          <a:solidFill>
            <a:srgbClr val="DFD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4A468-89E1-7947-B4DC-39509D073DC7}"/>
              </a:ext>
            </a:extLst>
          </p:cNvPr>
          <p:cNvSpPr txBox="1"/>
          <p:nvPr/>
        </p:nvSpPr>
        <p:spPr>
          <a:xfrm>
            <a:off x="744146" y="36662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0A3F3-0FCF-0640-B791-3542A5BF5C63}"/>
              </a:ext>
            </a:extLst>
          </p:cNvPr>
          <p:cNvSpPr txBox="1"/>
          <p:nvPr/>
        </p:nvSpPr>
        <p:spPr>
          <a:xfrm>
            <a:off x="2845382" y="382388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38F7C-2D56-064C-88E5-936AE0C3FC0B}"/>
              </a:ext>
            </a:extLst>
          </p:cNvPr>
          <p:cNvSpPr txBox="1"/>
          <p:nvPr/>
        </p:nvSpPr>
        <p:spPr>
          <a:xfrm>
            <a:off x="5030486" y="36662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38DC4-5A2C-E64B-867D-D61BBFE8C599}"/>
              </a:ext>
            </a:extLst>
          </p:cNvPr>
          <p:cNvSpPr/>
          <p:nvPr/>
        </p:nvSpPr>
        <p:spPr>
          <a:xfrm>
            <a:off x="7879558" y="545360"/>
            <a:ext cx="363685" cy="382664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35505-1D2C-AD4B-B347-666772DEE222}"/>
              </a:ext>
            </a:extLst>
          </p:cNvPr>
          <p:cNvSpPr txBox="1"/>
          <p:nvPr/>
        </p:nvSpPr>
        <p:spPr>
          <a:xfrm>
            <a:off x="8218115" y="444304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-1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C7CB7-4976-2343-B042-204CC7E04FEA}"/>
              </a:ext>
            </a:extLst>
          </p:cNvPr>
          <p:cNvSpPr/>
          <p:nvPr/>
        </p:nvSpPr>
        <p:spPr>
          <a:xfrm>
            <a:off x="7879558" y="1110452"/>
            <a:ext cx="363685" cy="382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F3F71-622E-7344-A8E7-37252698D327}"/>
              </a:ext>
            </a:extLst>
          </p:cNvPr>
          <p:cNvSpPr txBox="1"/>
          <p:nvPr/>
        </p:nvSpPr>
        <p:spPr>
          <a:xfrm>
            <a:off x="8218115" y="1009396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 0 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251015-2A01-BB43-8672-CD8CC1C8C4A6}"/>
              </a:ext>
            </a:extLst>
          </p:cNvPr>
          <p:cNvSpPr/>
          <p:nvPr/>
        </p:nvSpPr>
        <p:spPr>
          <a:xfrm>
            <a:off x="7879558" y="1638929"/>
            <a:ext cx="363685" cy="382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D0ACC2-EB4D-8F46-8447-795D662F356A}"/>
              </a:ext>
            </a:extLst>
          </p:cNvPr>
          <p:cNvSpPr txBox="1"/>
          <p:nvPr/>
        </p:nvSpPr>
        <p:spPr>
          <a:xfrm>
            <a:off x="8188135" y="1537873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 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78B7D-D977-2240-A42B-59A9CC83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146" y="2631442"/>
            <a:ext cx="10439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7352820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7894364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8435908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8969369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9510913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10052457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10594001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11135545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8206131" y="2416616"/>
            <a:ext cx="250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 = x * 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1826955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455622" y="3385282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234188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641421" y="2243530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2156738" y="338528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39C8F2-C5D4-1E45-AE61-ACB3CBFF80A3}"/>
              </a:ext>
            </a:extLst>
          </p:cNvPr>
          <p:cNvCxnSpPr>
            <a:cxnSpLocks/>
          </p:cNvCxnSpPr>
          <p:nvPr/>
        </p:nvCxnSpPr>
        <p:spPr>
          <a:xfrm flipV="1">
            <a:off x="5961200" y="2243528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55D1EC-CB1D-D344-95B9-43C2B9163253}"/>
              </a:ext>
            </a:extLst>
          </p:cNvPr>
          <p:cNvCxnSpPr>
            <a:cxnSpLocks/>
          </p:cNvCxnSpPr>
          <p:nvPr/>
        </p:nvCxnSpPr>
        <p:spPr>
          <a:xfrm>
            <a:off x="5589867" y="3385280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41A7734-C514-A14E-8EC4-F84585928EFD}"/>
              </a:ext>
            </a:extLst>
          </p:cNvPr>
          <p:cNvCxnSpPr>
            <a:cxnSpLocks/>
          </p:cNvCxnSpPr>
          <p:nvPr/>
        </p:nvCxnSpPr>
        <p:spPr>
          <a:xfrm>
            <a:off x="6368433" y="3385282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8013D3A-5146-0741-9852-A1B73F9D72A2}"/>
              </a:ext>
            </a:extLst>
          </p:cNvPr>
          <p:cNvSpPr txBox="1"/>
          <p:nvPr/>
        </p:nvSpPr>
        <p:spPr>
          <a:xfrm>
            <a:off x="5548432" y="338528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59419C-0CE3-0242-A8D9-C9FC052FA884}"/>
              </a:ext>
            </a:extLst>
          </p:cNvPr>
          <p:cNvCxnSpPr>
            <a:cxnSpLocks/>
          </p:cNvCxnSpPr>
          <p:nvPr/>
        </p:nvCxnSpPr>
        <p:spPr>
          <a:xfrm>
            <a:off x="9384063" y="3385280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EBCCD1-C5E8-2549-9AEA-D4589ED6D6EB}"/>
              </a:ext>
            </a:extLst>
          </p:cNvPr>
          <p:cNvCxnSpPr>
            <a:cxnSpLocks/>
          </p:cNvCxnSpPr>
          <p:nvPr/>
        </p:nvCxnSpPr>
        <p:spPr>
          <a:xfrm>
            <a:off x="9012730" y="3385278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72D7E7-7950-F846-98E9-98BCB5434DB3}"/>
              </a:ext>
            </a:extLst>
          </p:cNvPr>
          <p:cNvCxnSpPr>
            <a:cxnSpLocks/>
          </p:cNvCxnSpPr>
          <p:nvPr/>
        </p:nvCxnSpPr>
        <p:spPr>
          <a:xfrm flipV="1">
            <a:off x="9791296" y="2243528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9CD74C-8FA5-724E-9AF0-0965FAF5B952}"/>
              </a:ext>
            </a:extLst>
          </p:cNvPr>
          <p:cNvSpPr txBox="1"/>
          <p:nvPr/>
        </p:nvSpPr>
        <p:spPr>
          <a:xfrm>
            <a:off x="10144218" y="33413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35C0A04-513B-3A41-9B11-B461A8F73AB1}"/>
              </a:ext>
            </a:extLst>
          </p:cNvPr>
          <p:cNvCxnSpPr>
            <a:cxnSpLocks/>
          </p:cNvCxnSpPr>
          <p:nvPr/>
        </p:nvCxnSpPr>
        <p:spPr>
          <a:xfrm flipV="1">
            <a:off x="4933609" y="6071016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7E5F0B-027D-DE47-A81B-CFECA2AB691C}"/>
              </a:ext>
            </a:extLst>
          </p:cNvPr>
          <p:cNvCxnSpPr>
            <a:cxnSpLocks/>
          </p:cNvCxnSpPr>
          <p:nvPr/>
        </p:nvCxnSpPr>
        <p:spPr>
          <a:xfrm>
            <a:off x="4562276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A93CE2-1B00-2942-87EA-04C6AD8D07C3}"/>
              </a:ext>
            </a:extLst>
          </p:cNvPr>
          <p:cNvCxnSpPr>
            <a:cxnSpLocks/>
          </p:cNvCxnSpPr>
          <p:nvPr/>
        </p:nvCxnSpPr>
        <p:spPr>
          <a:xfrm>
            <a:off x="5340842" y="6208428"/>
            <a:ext cx="0" cy="956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4A0AC-5F0A-ED41-85A7-396B251B1995}"/>
              </a:ext>
            </a:extLst>
          </p:cNvPr>
          <p:cNvCxnSpPr>
            <a:cxnSpLocks/>
          </p:cNvCxnSpPr>
          <p:nvPr/>
        </p:nvCxnSpPr>
        <p:spPr>
          <a:xfrm flipV="1">
            <a:off x="5748075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A5EC9D-9431-D943-B1EA-E5A22665F30D}"/>
              </a:ext>
            </a:extLst>
          </p:cNvPr>
          <p:cNvCxnSpPr>
            <a:cxnSpLocks/>
          </p:cNvCxnSpPr>
          <p:nvPr/>
        </p:nvCxnSpPr>
        <p:spPr>
          <a:xfrm flipV="1">
            <a:off x="6080356" y="6071016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2F14EC9-C270-AB4A-8537-92906D8EECE5}"/>
              </a:ext>
            </a:extLst>
          </p:cNvPr>
          <p:cNvCxnSpPr>
            <a:cxnSpLocks/>
          </p:cNvCxnSpPr>
          <p:nvPr/>
        </p:nvCxnSpPr>
        <p:spPr>
          <a:xfrm flipV="1">
            <a:off x="6455111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4F3999-BB78-B341-AB6F-DECFD9F52359}"/>
              </a:ext>
            </a:extLst>
          </p:cNvPr>
          <p:cNvCxnSpPr>
            <a:cxnSpLocks/>
          </p:cNvCxnSpPr>
          <p:nvPr/>
        </p:nvCxnSpPr>
        <p:spPr>
          <a:xfrm flipV="1">
            <a:off x="6859846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599484-9824-CC42-9779-7E3F3D5A4393}"/>
              </a:ext>
            </a:extLst>
          </p:cNvPr>
          <p:cNvCxnSpPr>
            <a:cxnSpLocks/>
          </p:cNvCxnSpPr>
          <p:nvPr/>
        </p:nvCxnSpPr>
        <p:spPr>
          <a:xfrm flipV="1">
            <a:off x="7297059" y="5066675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055E1D-0299-7844-9275-868A35C45158}"/>
              </a:ext>
            </a:extLst>
          </p:cNvPr>
          <p:cNvCxnSpPr>
            <a:cxnSpLocks/>
          </p:cNvCxnSpPr>
          <p:nvPr/>
        </p:nvCxnSpPr>
        <p:spPr>
          <a:xfrm flipV="1">
            <a:off x="7719282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3543A6-F2C6-C74B-AB08-E7BFF01F9AE0}"/>
              </a:ext>
            </a:extLst>
          </p:cNvPr>
          <p:cNvCxnSpPr>
            <a:cxnSpLocks/>
          </p:cNvCxnSpPr>
          <p:nvPr/>
        </p:nvCxnSpPr>
        <p:spPr>
          <a:xfrm flipV="1">
            <a:off x="8786081" y="5801193"/>
            <a:ext cx="0" cy="40723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F0F2BD9-9FAC-3146-A2BF-A23CFA1FFF94}"/>
              </a:ext>
            </a:extLst>
          </p:cNvPr>
          <p:cNvCxnSpPr>
            <a:cxnSpLocks/>
          </p:cNvCxnSpPr>
          <p:nvPr/>
        </p:nvCxnSpPr>
        <p:spPr>
          <a:xfrm>
            <a:off x="8414748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6C1CF-CF89-3F47-B1FD-EE6826D01E4C}"/>
              </a:ext>
            </a:extLst>
          </p:cNvPr>
          <p:cNvCxnSpPr>
            <a:cxnSpLocks/>
          </p:cNvCxnSpPr>
          <p:nvPr/>
        </p:nvCxnSpPr>
        <p:spPr>
          <a:xfrm flipV="1">
            <a:off x="9193314" y="5501390"/>
            <a:ext cx="0" cy="70703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B846D4D-8DE8-DE42-845C-F95358B66368}"/>
              </a:ext>
            </a:extLst>
          </p:cNvPr>
          <p:cNvCxnSpPr>
            <a:cxnSpLocks/>
          </p:cNvCxnSpPr>
          <p:nvPr/>
        </p:nvCxnSpPr>
        <p:spPr>
          <a:xfrm flipV="1">
            <a:off x="9600547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3116B88-49D5-D54D-ABA6-36029A083E85}"/>
              </a:ext>
            </a:extLst>
          </p:cNvPr>
          <p:cNvCxnSpPr>
            <a:cxnSpLocks/>
          </p:cNvCxnSpPr>
          <p:nvPr/>
        </p:nvCxnSpPr>
        <p:spPr>
          <a:xfrm flipV="1">
            <a:off x="993282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301113-7C14-8F4D-9F1C-C2319832E099}"/>
              </a:ext>
            </a:extLst>
          </p:cNvPr>
          <p:cNvCxnSpPr>
            <a:cxnSpLocks/>
          </p:cNvCxnSpPr>
          <p:nvPr/>
        </p:nvCxnSpPr>
        <p:spPr>
          <a:xfrm flipV="1">
            <a:off x="10307583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8ACDB0E-D661-4D4B-B1F3-F7DDB754E2CA}"/>
              </a:ext>
            </a:extLst>
          </p:cNvPr>
          <p:cNvCxnSpPr>
            <a:cxnSpLocks/>
          </p:cNvCxnSpPr>
          <p:nvPr/>
        </p:nvCxnSpPr>
        <p:spPr>
          <a:xfrm flipV="1">
            <a:off x="1071231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F4ED108-BB9D-B24E-8777-88D621030F96}"/>
              </a:ext>
            </a:extLst>
          </p:cNvPr>
          <p:cNvCxnSpPr>
            <a:cxnSpLocks/>
          </p:cNvCxnSpPr>
          <p:nvPr/>
        </p:nvCxnSpPr>
        <p:spPr>
          <a:xfrm flipV="1">
            <a:off x="11149531" y="5501390"/>
            <a:ext cx="0" cy="707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6D882E-7547-A740-AA91-1713A94C4401}"/>
              </a:ext>
            </a:extLst>
          </p:cNvPr>
          <p:cNvCxnSpPr>
            <a:cxnSpLocks/>
          </p:cNvCxnSpPr>
          <p:nvPr/>
        </p:nvCxnSpPr>
        <p:spPr>
          <a:xfrm flipV="1">
            <a:off x="11571754" y="5801193"/>
            <a:ext cx="0" cy="4072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98161A-2E2A-2D4E-AFEC-9A0F56E13A90}"/>
              </a:ext>
            </a:extLst>
          </p:cNvPr>
          <p:cNvCxnSpPr>
            <a:cxnSpLocks/>
          </p:cNvCxnSpPr>
          <p:nvPr/>
        </p:nvCxnSpPr>
        <p:spPr>
          <a:xfrm flipV="1">
            <a:off x="685743" y="6061025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FED5DC6-3188-BD4F-A340-95F9E31AF37F}"/>
              </a:ext>
            </a:extLst>
          </p:cNvPr>
          <p:cNvCxnSpPr>
            <a:cxnSpLocks/>
          </p:cNvCxnSpPr>
          <p:nvPr/>
        </p:nvCxnSpPr>
        <p:spPr>
          <a:xfrm>
            <a:off x="314410" y="6198436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7DD25-3B83-2044-820F-AE4A0B9E6399}"/>
              </a:ext>
            </a:extLst>
          </p:cNvPr>
          <p:cNvCxnSpPr>
            <a:cxnSpLocks/>
          </p:cNvCxnSpPr>
          <p:nvPr/>
        </p:nvCxnSpPr>
        <p:spPr>
          <a:xfrm flipV="1">
            <a:off x="1092976" y="5066675"/>
            <a:ext cx="0" cy="1131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A139E16-A6F2-C542-8A0E-C322399B5AB3}"/>
              </a:ext>
            </a:extLst>
          </p:cNvPr>
          <p:cNvCxnSpPr>
            <a:cxnSpLocks/>
          </p:cNvCxnSpPr>
          <p:nvPr/>
        </p:nvCxnSpPr>
        <p:spPr>
          <a:xfrm flipV="1">
            <a:off x="1500209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1F45C56-008C-744F-B9FC-92BEA50D6098}"/>
              </a:ext>
            </a:extLst>
          </p:cNvPr>
          <p:cNvCxnSpPr>
            <a:cxnSpLocks/>
          </p:cNvCxnSpPr>
          <p:nvPr/>
        </p:nvCxnSpPr>
        <p:spPr>
          <a:xfrm flipV="1">
            <a:off x="1832490" y="6061025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33CC708-25BA-974A-83DD-3478ADBDF9A6}"/>
              </a:ext>
            </a:extLst>
          </p:cNvPr>
          <p:cNvCxnSpPr>
            <a:cxnSpLocks/>
          </p:cNvCxnSpPr>
          <p:nvPr/>
        </p:nvCxnSpPr>
        <p:spPr>
          <a:xfrm flipV="1">
            <a:off x="2207245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1620281-FCFD-BD4E-806A-132E83223435}"/>
              </a:ext>
            </a:extLst>
          </p:cNvPr>
          <p:cNvCxnSpPr>
            <a:cxnSpLocks/>
          </p:cNvCxnSpPr>
          <p:nvPr/>
        </p:nvCxnSpPr>
        <p:spPr>
          <a:xfrm flipV="1">
            <a:off x="2611980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95BC261-3FF8-5F47-9872-D8F256DFAB8E}"/>
              </a:ext>
            </a:extLst>
          </p:cNvPr>
          <p:cNvCxnSpPr>
            <a:cxnSpLocks/>
          </p:cNvCxnSpPr>
          <p:nvPr/>
        </p:nvCxnSpPr>
        <p:spPr>
          <a:xfrm>
            <a:off x="3049193" y="6198438"/>
            <a:ext cx="0" cy="966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AEB1A0E-CD47-A249-A98C-C7E544CBD5F7}"/>
              </a:ext>
            </a:extLst>
          </p:cNvPr>
          <p:cNvCxnSpPr>
            <a:cxnSpLocks/>
          </p:cNvCxnSpPr>
          <p:nvPr/>
        </p:nvCxnSpPr>
        <p:spPr>
          <a:xfrm flipV="1">
            <a:off x="3471416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63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A85C8399-4D17-FC4D-BD7B-68C2E2B4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73" t="15646" r="16393" b="18201"/>
          <a:stretch/>
        </p:blipFill>
        <p:spPr>
          <a:xfrm>
            <a:off x="8159154" y="1947472"/>
            <a:ext cx="2994562" cy="114175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824459"/>
            <a:ext cx="0" cy="4347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824459"/>
            <a:ext cx="0" cy="43471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-359764"/>
            <a:ext cx="0" cy="16189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-689548"/>
            <a:ext cx="0" cy="194872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-239843"/>
            <a:ext cx="0" cy="149901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0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-1514007"/>
            <a:ext cx="0" cy="277318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2128332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756999" y="2757840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535565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942798" y="2073972"/>
            <a:ext cx="0" cy="6838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685742" y="2796135"/>
            <a:ext cx="364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Uniform filter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(moving average)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EEF407-2A0D-A64C-9129-6E6E6E33AF8F}"/>
              </a:ext>
            </a:extLst>
          </p:cNvPr>
          <p:cNvCxnSpPr>
            <a:cxnSpLocks/>
          </p:cNvCxnSpPr>
          <p:nvPr/>
        </p:nvCxnSpPr>
        <p:spPr>
          <a:xfrm>
            <a:off x="8873683" y="3089225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38EE45-669E-0A41-81C9-AB9354A9CCCD}"/>
              </a:ext>
            </a:extLst>
          </p:cNvPr>
          <p:cNvCxnSpPr>
            <a:cxnSpLocks/>
            <a:endCxn id="92" idx="0"/>
          </p:cNvCxnSpPr>
          <p:nvPr/>
        </p:nvCxnSpPr>
        <p:spPr>
          <a:xfrm flipH="1" flipV="1">
            <a:off x="9656435" y="1947472"/>
            <a:ext cx="14102" cy="11563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BC5514-C45B-0A46-8EFE-0D481A71BAAF}"/>
              </a:ext>
            </a:extLst>
          </p:cNvPr>
          <p:cNvCxnSpPr>
            <a:cxnSpLocks/>
          </p:cNvCxnSpPr>
          <p:nvPr/>
        </p:nvCxnSpPr>
        <p:spPr>
          <a:xfrm flipV="1">
            <a:off x="10059482" y="2458039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0918461-6FC4-1048-81EE-143858A4B6AA}"/>
              </a:ext>
            </a:extLst>
          </p:cNvPr>
          <p:cNvSpPr txBox="1"/>
          <p:nvPr/>
        </p:nvSpPr>
        <p:spPr>
          <a:xfrm>
            <a:off x="7802426" y="3127520"/>
            <a:ext cx="3645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Gaussian filter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C239C0-0853-EC4A-B26E-A9C0F73CD982}"/>
              </a:ext>
            </a:extLst>
          </p:cNvPr>
          <p:cNvCxnSpPr>
            <a:cxnSpLocks/>
          </p:cNvCxnSpPr>
          <p:nvPr/>
        </p:nvCxnSpPr>
        <p:spPr>
          <a:xfrm flipV="1">
            <a:off x="3327161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4396E92-DAE3-404B-B223-5E9CA4D6DC4C}"/>
              </a:ext>
            </a:extLst>
          </p:cNvPr>
          <p:cNvCxnSpPr>
            <a:cxnSpLocks/>
          </p:cNvCxnSpPr>
          <p:nvPr/>
        </p:nvCxnSpPr>
        <p:spPr>
          <a:xfrm flipV="1">
            <a:off x="1756999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180D0D9-7AE4-6544-A337-3FCF54D15631}"/>
              </a:ext>
            </a:extLst>
          </p:cNvPr>
          <p:cNvCxnSpPr>
            <a:cxnSpLocks/>
          </p:cNvCxnSpPr>
          <p:nvPr/>
        </p:nvCxnSpPr>
        <p:spPr>
          <a:xfrm flipV="1">
            <a:off x="10476055" y="2960959"/>
            <a:ext cx="0" cy="1282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E9D56-B50B-8246-AC9E-9685EA5DBA97}"/>
              </a:ext>
            </a:extLst>
          </p:cNvPr>
          <p:cNvCxnSpPr>
            <a:cxnSpLocks/>
          </p:cNvCxnSpPr>
          <p:nvPr/>
        </p:nvCxnSpPr>
        <p:spPr>
          <a:xfrm flipH="1" flipV="1">
            <a:off x="8873683" y="2960959"/>
            <a:ext cx="14723" cy="1282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EE4FAFD-29E3-AC45-B15A-B39A2F81F0D3}"/>
              </a:ext>
            </a:extLst>
          </p:cNvPr>
          <p:cNvCxnSpPr>
            <a:cxnSpLocks/>
          </p:cNvCxnSpPr>
          <p:nvPr/>
        </p:nvCxnSpPr>
        <p:spPr>
          <a:xfrm flipV="1">
            <a:off x="9288338" y="2472681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EA2EE0D-BDF6-AF47-ACAE-35ABB25F680B}"/>
              </a:ext>
            </a:extLst>
          </p:cNvPr>
          <p:cNvCxnSpPr>
            <a:cxnSpLocks/>
          </p:cNvCxnSpPr>
          <p:nvPr/>
        </p:nvCxnSpPr>
        <p:spPr>
          <a:xfrm>
            <a:off x="452100" y="6611371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3DF629F-10AD-3A40-B1C0-22BD9A5126FD}"/>
              </a:ext>
            </a:extLst>
          </p:cNvPr>
          <p:cNvCxnSpPr>
            <a:cxnSpLocks/>
          </p:cNvCxnSpPr>
          <p:nvPr/>
        </p:nvCxnSpPr>
        <p:spPr>
          <a:xfrm flipV="1">
            <a:off x="1230666" y="5882185"/>
            <a:ext cx="0" cy="7291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22AEA1-F579-164E-8783-D7DF70BA70AC}"/>
              </a:ext>
            </a:extLst>
          </p:cNvPr>
          <p:cNvCxnSpPr>
            <a:cxnSpLocks/>
          </p:cNvCxnSpPr>
          <p:nvPr/>
        </p:nvCxnSpPr>
        <p:spPr>
          <a:xfrm flipV="1">
            <a:off x="1637899" y="5609230"/>
            <a:ext cx="0" cy="100214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FE6E7BD-80FD-1541-A327-61120171E564}"/>
              </a:ext>
            </a:extLst>
          </p:cNvPr>
          <p:cNvCxnSpPr>
            <a:cxnSpLocks/>
          </p:cNvCxnSpPr>
          <p:nvPr/>
        </p:nvCxnSpPr>
        <p:spPr>
          <a:xfrm flipV="1">
            <a:off x="1970180" y="5352197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39B1504-2773-614E-A4E1-6D6ECAD4FD78}"/>
              </a:ext>
            </a:extLst>
          </p:cNvPr>
          <p:cNvCxnSpPr>
            <a:cxnSpLocks/>
          </p:cNvCxnSpPr>
          <p:nvPr/>
        </p:nvCxnSpPr>
        <p:spPr>
          <a:xfrm flipV="1">
            <a:off x="2344935" y="5112354"/>
            <a:ext cx="0" cy="14990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4852A8B-E96D-1A41-AAB5-B9CD08000AC8}"/>
              </a:ext>
            </a:extLst>
          </p:cNvPr>
          <p:cNvCxnSpPr>
            <a:cxnSpLocks/>
          </p:cNvCxnSpPr>
          <p:nvPr/>
        </p:nvCxnSpPr>
        <p:spPr>
          <a:xfrm flipH="1" flipV="1">
            <a:off x="2748287" y="4940489"/>
            <a:ext cx="1383" cy="167088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B450ABA-B69E-E64E-868F-02E6F60B8093}"/>
              </a:ext>
            </a:extLst>
          </p:cNvPr>
          <p:cNvCxnSpPr>
            <a:cxnSpLocks/>
          </p:cNvCxnSpPr>
          <p:nvPr/>
        </p:nvCxnSpPr>
        <p:spPr>
          <a:xfrm flipV="1">
            <a:off x="3186883" y="4844955"/>
            <a:ext cx="1574" cy="17664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42C7EA2-77B9-004E-91E7-B674A34041B3}"/>
              </a:ext>
            </a:extLst>
          </p:cNvPr>
          <p:cNvSpPr txBox="1"/>
          <p:nvPr/>
        </p:nvSpPr>
        <p:spPr>
          <a:xfrm>
            <a:off x="1986476" y="661137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DAB4545-8F27-FD40-8930-966E9899E84C}"/>
              </a:ext>
            </a:extLst>
          </p:cNvPr>
          <p:cNvCxnSpPr>
            <a:cxnSpLocks/>
          </p:cNvCxnSpPr>
          <p:nvPr/>
        </p:nvCxnSpPr>
        <p:spPr>
          <a:xfrm>
            <a:off x="7509866" y="6235405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14BE5B-77CA-6640-A975-93647C61CAFB}"/>
              </a:ext>
            </a:extLst>
          </p:cNvPr>
          <p:cNvCxnSpPr>
            <a:cxnSpLocks/>
          </p:cNvCxnSpPr>
          <p:nvPr/>
        </p:nvCxnSpPr>
        <p:spPr>
          <a:xfrm flipV="1">
            <a:off x="8288432" y="5609230"/>
            <a:ext cx="0" cy="62617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13D09B6-281C-2C40-80A3-F856F27BAFA2}"/>
              </a:ext>
            </a:extLst>
          </p:cNvPr>
          <p:cNvCxnSpPr>
            <a:cxnSpLocks/>
          </p:cNvCxnSpPr>
          <p:nvPr/>
        </p:nvCxnSpPr>
        <p:spPr>
          <a:xfrm flipV="1">
            <a:off x="8695665" y="5112354"/>
            <a:ext cx="0" cy="11230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3D9178-739E-C641-852F-EDB324214E19}"/>
              </a:ext>
            </a:extLst>
          </p:cNvPr>
          <p:cNvCxnSpPr>
            <a:cxnSpLocks/>
          </p:cNvCxnSpPr>
          <p:nvPr/>
        </p:nvCxnSpPr>
        <p:spPr>
          <a:xfrm flipV="1">
            <a:off x="9027946" y="4844955"/>
            <a:ext cx="0" cy="13904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B540466-C278-EC40-8616-673BDD1ADC21}"/>
              </a:ext>
            </a:extLst>
          </p:cNvPr>
          <p:cNvCxnSpPr>
            <a:cxnSpLocks/>
          </p:cNvCxnSpPr>
          <p:nvPr/>
        </p:nvCxnSpPr>
        <p:spPr>
          <a:xfrm flipV="1">
            <a:off x="9402701" y="4940489"/>
            <a:ext cx="0" cy="12949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623A612-8CAF-A04D-A11B-37961D84A28F}"/>
              </a:ext>
            </a:extLst>
          </p:cNvPr>
          <p:cNvCxnSpPr>
            <a:cxnSpLocks/>
          </p:cNvCxnSpPr>
          <p:nvPr/>
        </p:nvCxnSpPr>
        <p:spPr>
          <a:xfrm flipV="1">
            <a:off x="9807437" y="4326340"/>
            <a:ext cx="0" cy="19090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CD1C8C-F6F6-A44B-9F01-B1F4B75F901F}"/>
              </a:ext>
            </a:extLst>
          </p:cNvPr>
          <p:cNvCxnSpPr>
            <a:cxnSpLocks/>
          </p:cNvCxnSpPr>
          <p:nvPr/>
        </p:nvCxnSpPr>
        <p:spPr>
          <a:xfrm flipV="1">
            <a:off x="10244649" y="4735773"/>
            <a:ext cx="0" cy="149963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7397B0C-9E88-4349-B97E-F6B37D8F9088}"/>
              </a:ext>
            </a:extLst>
          </p:cNvPr>
          <p:cNvSpPr txBox="1"/>
          <p:nvPr/>
        </p:nvSpPr>
        <p:spPr>
          <a:xfrm>
            <a:off x="9044242" y="6235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0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601D-3F78-0240-92D1-283406FC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29" y="839449"/>
            <a:ext cx="7070361" cy="42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432" y="2209447"/>
            <a:ext cx="3273641" cy="282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64B57-914B-B44A-A577-6AC5D82E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435" y="2209447"/>
            <a:ext cx="2229485" cy="19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A3406-1F09-1446-A41A-DBEDBC33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3" y="4529826"/>
            <a:ext cx="2225087" cy="1921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C940F-011B-4D47-8B4A-3D19AF50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35" y="-110931"/>
            <a:ext cx="2220707" cy="1921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8B113-9A2B-8D4C-8D19-60AEE1DCEFAE}"/>
              </a:ext>
            </a:extLst>
          </p:cNvPr>
          <p:cNvSpPr txBox="1"/>
          <p:nvPr/>
        </p:nvSpPr>
        <p:spPr>
          <a:xfrm>
            <a:off x="4051657" y="1732792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E807-9C87-FD44-A5A6-0E53508C668C}"/>
              </a:ext>
            </a:extLst>
          </p:cNvPr>
          <p:cNvSpPr txBox="1"/>
          <p:nvPr/>
        </p:nvSpPr>
        <p:spPr>
          <a:xfrm>
            <a:off x="4051657" y="4072860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66ECC-6D53-8145-B558-8C70A39AB806}"/>
              </a:ext>
            </a:extLst>
          </p:cNvPr>
          <p:cNvSpPr txBox="1"/>
          <p:nvPr/>
        </p:nvSpPr>
        <p:spPr>
          <a:xfrm>
            <a:off x="4051656" y="645166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F0B403-874A-0648-8C71-83F33F947483}"/>
              </a:ext>
            </a:extLst>
          </p:cNvPr>
          <p:cNvCxnSpPr>
            <a:cxnSpLocks/>
          </p:cNvCxnSpPr>
          <p:nvPr/>
        </p:nvCxnSpPr>
        <p:spPr>
          <a:xfrm flipV="1">
            <a:off x="2917209" y="914401"/>
            <a:ext cx="1134448" cy="19787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74FB3-2BC1-844A-94EC-94CA691B123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17209" y="3170367"/>
            <a:ext cx="1143226" cy="4992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E6E909-7F47-9241-BB8C-5B35B421EB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25987" y="4408551"/>
            <a:ext cx="1138846" cy="10821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BA99D05-E9C9-8E43-887E-A98AE31E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6" b="84569"/>
          <a:stretch/>
        </p:blipFill>
        <p:spPr>
          <a:xfrm rot="5400000">
            <a:off x="7367629" y="941791"/>
            <a:ext cx="2229485" cy="1240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CBFAF8-C5D7-EE48-9DD8-B103E714B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7" b="77658"/>
          <a:stretch/>
        </p:blipFill>
        <p:spPr>
          <a:xfrm rot="5400000">
            <a:off x="7361417" y="3168304"/>
            <a:ext cx="2229485" cy="1240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8820DE-CFCA-3E4B-A026-237D62E1F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93" b="70852"/>
          <a:stretch/>
        </p:blipFill>
        <p:spPr>
          <a:xfrm rot="5400000">
            <a:off x="7359353" y="5397788"/>
            <a:ext cx="2229485" cy="12404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5CE0D4CD-9817-2745-B63F-838827E22851}"/>
              </a:ext>
            </a:extLst>
          </p:cNvPr>
          <p:cNvSpPr/>
          <p:nvPr/>
        </p:nvSpPr>
        <p:spPr>
          <a:xfrm>
            <a:off x="6835515" y="2893102"/>
            <a:ext cx="1259174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27BF-49AB-1449-BFFC-93E6EAA2743D}"/>
              </a:ext>
            </a:extLst>
          </p:cNvPr>
          <p:cNvSpPr txBox="1"/>
          <p:nvPr/>
        </p:nvSpPr>
        <p:spPr>
          <a:xfrm>
            <a:off x="6501430" y="335959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flatten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2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5D7675-0573-D34E-819C-37DAE5F999EA}"/>
              </a:ext>
            </a:extLst>
          </p:cNvPr>
          <p:cNvSpPr/>
          <p:nvPr/>
        </p:nvSpPr>
        <p:spPr>
          <a:xfrm>
            <a:off x="4974720" y="412362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0E495A-7203-AB4D-BA12-86BE535F7449}"/>
              </a:ext>
            </a:extLst>
          </p:cNvPr>
          <p:cNvSpPr/>
          <p:nvPr/>
        </p:nvSpPr>
        <p:spPr>
          <a:xfrm>
            <a:off x="4763180" y="559510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2" y="371051"/>
            <a:ext cx="3273641" cy="2823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9EA05-96FC-F447-BEF3-B34EF1F20CF3}"/>
              </a:ext>
            </a:extLst>
          </p:cNvPr>
          <p:cNvSpPr txBox="1"/>
          <p:nvPr/>
        </p:nvSpPr>
        <p:spPr>
          <a:xfrm>
            <a:off x="2040159" y="319456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25934-F680-C543-8130-8D9053B74127}"/>
              </a:ext>
            </a:extLst>
          </p:cNvPr>
          <p:cNvSpPr txBox="1"/>
          <p:nvPr/>
        </p:nvSpPr>
        <p:spPr>
          <a:xfrm>
            <a:off x="5127848" y="178280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210DE-DDAD-4E4A-BA4B-D27977CFACA2}"/>
              </a:ext>
            </a:extLst>
          </p:cNvPr>
          <p:cNvSpPr/>
          <p:nvPr/>
        </p:nvSpPr>
        <p:spPr>
          <a:xfrm>
            <a:off x="4551640" y="704750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0F8D6EEF-A488-8B44-88C6-B83BC930FCDB}"/>
              </a:ext>
            </a:extLst>
          </p:cNvPr>
          <p:cNvSpPr/>
          <p:nvPr/>
        </p:nvSpPr>
        <p:spPr>
          <a:xfrm>
            <a:off x="4763180" y="842491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CA50FE2-72A2-814E-8593-6B71725CA8DB}"/>
              </a:ext>
            </a:extLst>
          </p:cNvPr>
          <p:cNvSpPr/>
          <p:nvPr/>
        </p:nvSpPr>
        <p:spPr>
          <a:xfrm>
            <a:off x="6471221" y="1798061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15048-45D8-E74D-BB1F-520031FF9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4711" r="11900" b="13028"/>
          <a:stretch/>
        </p:blipFill>
        <p:spPr>
          <a:xfrm>
            <a:off x="8243469" y="384754"/>
            <a:ext cx="3273641" cy="2937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DB987-9FE7-B740-B3DB-F25DD5AAB9BE}"/>
              </a:ext>
            </a:extLst>
          </p:cNvPr>
          <p:cNvSpPr txBox="1"/>
          <p:nvPr/>
        </p:nvSpPr>
        <p:spPr>
          <a:xfrm>
            <a:off x="3993583" y="106301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61FAC-0C14-104A-9C22-CF78F801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7" y="4316959"/>
            <a:ext cx="3886341" cy="2586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843D8B-3225-C443-9FB1-5FA2DC28E4CA}"/>
              </a:ext>
            </a:extLst>
          </p:cNvPr>
          <p:cNvSpPr txBox="1"/>
          <p:nvPr/>
        </p:nvSpPr>
        <p:spPr>
          <a:xfrm>
            <a:off x="1843866" y="6953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E39F6-62EF-A246-8692-40525BB8D886}"/>
              </a:ext>
            </a:extLst>
          </p:cNvPr>
          <p:cNvSpPr/>
          <p:nvPr/>
        </p:nvSpPr>
        <p:spPr>
          <a:xfrm>
            <a:off x="5033853" y="4090375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D4A14-E945-C441-AC36-6CA097E2073C}"/>
              </a:ext>
            </a:extLst>
          </p:cNvPr>
          <p:cNvSpPr/>
          <p:nvPr/>
        </p:nvSpPr>
        <p:spPr>
          <a:xfrm>
            <a:off x="4822313" y="4237523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E7FB3-874D-D645-B06B-ED22498E4EBF}"/>
              </a:ext>
            </a:extLst>
          </p:cNvPr>
          <p:cNvSpPr txBox="1"/>
          <p:nvPr/>
        </p:nvSpPr>
        <p:spPr>
          <a:xfrm>
            <a:off x="5186981" y="546082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A2A128-82DE-1440-95BF-4F561603208C}"/>
              </a:ext>
            </a:extLst>
          </p:cNvPr>
          <p:cNvSpPr/>
          <p:nvPr/>
        </p:nvSpPr>
        <p:spPr>
          <a:xfrm>
            <a:off x="4610773" y="4382763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ctagon 22">
            <a:extLst>
              <a:ext uri="{FF2B5EF4-FFF2-40B4-BE49-F238E27FC236}">
                <a16:creationId xmlns:a16="http://schemas.microsoft.com/office/drawing/2014/main" id="{F0D18568-C0C1-444C-952A-46D16263B36A}"/>
              </a:ext>
            </a:extLst>
          </p:cNvPr>
          <p:cNvSpPr/>
          <p:nvPr/>
        </p:nvSpPr>
        <p:spPr>
          <a:xfrm>
            <a:off x="4822313" y="4520504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2681BE6-38B9-A14B-BA29-748970A5AA63}"/>
              </a:ext>
            </a:extLst>
          </p:cNvPr>
          <p:cNvSpPr/>
          <p:nvPr/>
        </p:nvSpPr>
        <p:spPr>
          <a:xfrm>
            <a:off x="6530354" y="5476074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6BFD15-EF02-DF46-80E9-8E8FD507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4711" r="11900" b="13028"/>
          <a:stretch>
            <a:fillRect/>
          </a:stretch>
        </p:blipFill>
        <p:spPr>
          <a:xfrm>
            <a:off x="7917697" y="4090375"/>
            <a:ext cx="3907702" cy="2725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C9B1F-C805-B745-B3A0-38C5392247D1}"/>
              </a:ext>
            </a:extLst>
          </p:cNvPr>
          <p:cNvSpPr txBox="1"/>
          <p:nvPr/>
        </p:nvSpPr>
        <p:spPr>
          <a:xfrm>
            <a:off x="4052716" y="474102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6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EA972-1D25-B348-844D-71C697DBF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8"/>
          <a:stretch/>
        </p:blipFill>
        <p:spPr>
          <a:xfrm>
            <a:off x="1260850" y="854440"/>
            <a:ext cx="4150600" cy="199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EA0B0-0C2D-A644-8791-9FC18B551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b="-15463"/>
          <a:stretch/>
        </p:blipFill>
        <p:spPr>
          <a:xfrm>
            <a:off x="6096000" y="854440"/>
            <a:ext cx="4020712" cy="232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5AB1F-3FC0-344F-8C88-C41B56CEB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1260850" y="3425252"/>
            <a:ext cx="4150600" cy="1997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8A449-A545-2247-917E-46D2515F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8"/>
          <a:stretch/>
        </p:blipFill>
        <p:spPr>
          <a:xfrm>
            <a:off x="6096000" y="3425252"/>
            <a:ext cx="4020712" cy="19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4A737-1EEB-D14A-B3BB-9B6759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651010"/>
            <a:ext cx="403860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4F600-20C1-2C4A-85BB-A3B677307774}"/>
              </a:ext>
            </a:extLst>
          </p:cNvPr>
          <p:cNvSpPr txBox="1"/>
          <p:nvPr/>
        </p:nvSpPr>
        <p:spPr>
          <a:xfrm>
            <a:off x="9931168" y="651010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8CD24-21B3-3845-A066-365E900A32E3}"/>
              </a:ext>
            </a:extLst>
          </p:cNvPr>
          <p:cNvSpPr txBox="1"/>
          <p:nvPr/>
        </p:nvSpPr>
        <p:spPr>
          <a:xfrm>
            <a:off x="7028304" y="316561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60F6F-50F4-554C-A844-7E2437845168}"/>
              </a:ext>
            </a:extLst>
          </p:cNvPr>
          <p:cNvSpPr txBox="1"/>
          <p:nvPr/>
        </p:nvSpPr>
        <p:spPr>
          <a:xfrm>
            <a:off x="9810859" y="123578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BB2A8-BA3C-0C4E-82F6-751A419B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9918" y="4138683"/>
            <a:ext cx="403860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0694A-AAB4-4A46-9A5B-9CCE106A961C}"/>
              </a:ext>
            </a:extLst>
          </p:cNvPr>
          <p:cNvSpPr txBox="1"/>
          <p:nvPr/>
        </p:nvSpPr>
        <p:spPr>
          <a:xfrm>
            <a:off x="309918" y="4138683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5F1FF-0C99-404B-8C52-BD3E46048B5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4138683"/>
            <a:ext cx="40386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3027D-FBFD-E64A-9FA9-994AA9CABB38}"/>
              </a:ext>
            </a:extLst>
          </p:cNvPr>
          <p:cNvSpPr txBox="1"/>
          <p:nvPr/>
        </p:nvSpPr>
        <p:spPr>
          <a:xfrm>
            <a:off x="6404693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55DD3-CA28-3E4F-9877-13C1506C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029398" y="4138683"/>
            <a:ext cx="4038600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E6CC4-6B0C-DD40-B5D4-F927B8624BC0}"/>
              </a:ext>
            </a:extLst>
          </p:cNvPr>
          <p:cNvSpPr txBox="1"/>
          <p:nvPr/>
        </p:nvSpPr>
        <p:spPr>
          <a:xfrm>
            <a:off x="11882082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2385D08-D322-0E42-BD0A-7FDBC63EA591}"/>
              </a:ext>
            </a:extLst>
          </p:cNvPr>
          <p:cNvSpPr/>
          <p:nvPr/>
        </p:nvSpPr>
        <p:spPr>
          <a:xfrm rot="5400000">
            <a:off x="1849499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ED9BD4-B065-1B43-B186-D65BD60EECA9}"/>
              </a:ext>
            </a:extLst>
          </p:cNvPr>
          <p:cNvSpPr/>
          <p:nvPr/>
        </p:nvSpPr>
        <p:spPr>
          <a:xfrm rot="5400000">
            <a:off x="70997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FDFDA4-601A-0D4C-B0DF-B073578C6141}"/>
              </a:ext>
            </a:extLst>
          </p:cNvPr>
          <p:cNvSpPr/>
          <p:nvPr/>
        </p:nvSpPr>
        <p:spPr>
          <a:xfrm rot="5400000">
            <a:off x="117249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5946C-7E4A-C742-97B2-A792D5725507}"/>
              </a:ext>
            </a:extLst>
          </p:cNvPr>
          <p:cNvSpPr txBox="1"/>
          <p:nvPr/>
        </p:nvSpPr>
        <p:spPr>
          <a:xfrm>
            <a:off x="1966647" y="7608627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77DA2-35B5-4B4D-8816-DE719EE4C285}"/>
              </a:ext>
            </a:extLst>
          </p:cNvPr>
          <p:cNvSpPr txBox="1"/>
          <p:nvPr/>
        </p:nvSpPr>
        <p:spPr>
          <a:xfrm>
            <a:off x="7256882" y="7580292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94413-585E-C043-9EBE-5827427E15DA}"/>
              </a:ext>
            </a:extLst>
          </p:cNvPr>
          <p:cNvSpPr txBox="1"/>
          <p:nvPr/>
        </p:nvSpPr>
        <p:spPr>
          <a:xfrm>
            <a:off x="11862066" y="7608626"/>
            <a:ext cx="47630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12535</TotalTime>
  <Words>247</Words>
  <Application>Microsoft Macintosh PowerPoint</Application>
  <PresentationFormat>Widescreen</PresentationFormat>
  <Paragraphs>190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</vt:lpstr>
      <vt:lpstr>Fira Mono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145</cp:revision>
  <dcterms:created xsi:type="dcterms:W3CDTF">2020-01-26T22:05:09Z</dcterms:created>
  <dcterms:modified xsi:type="dcterms:W3CDTF">2020-04-15T12:48:43Z</dcterms:modified>
</cp:coreProperties>
</file>